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7003375" cy="47526575"/>
  <p:notesSz cx="6858000" cy="9144000"/>
  <p:defaultTextStyle>
    <a:defPPr>
      <a:defRPr lang="fr-FR"/>
    </a:defPPr>
    <a:lvl1pPr marL="0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1pPr>
    <a:lvl2pPr marL="2384938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2pPr>
    <a:lvl3pPr marL="4769876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3pPr>
    <a:lvl4pPr marL="7154814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4pPr>
    <a:lvl5pPr marL="9539752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5pPr>
    <a:lvl6pPr marL="11924690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6pPr>
    <a:lvl7pPr marL="14309628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7pPr>
    <a:lvl8pPr marL="16694567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8pPr>
    <a:lvl9pPr marL="19079505" algn="l" defTabSz="4769876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969">
          <p15:clr>
            <a:srgbClr val="A4A3A4"/>
          </p15:clr>
        </p15:guide>
        <p15:guide id="2" pos="85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94FF"/>
    <a:srgbClr val="54C3DC"/>
    <a:srgbClr val="3DBFB5"/>
    <a:srgbClr val="F63B02"/>
    <a:srgbClr val="567498"/>
    <a:srgbClr val="CFA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6"/>
    <p:restoredTop sz="94651"/>
  </p:normalViewPr>
  <p:slideViewPr>
    <p:cSldViewPr>
      <p:cViewPr varScale="1">
        <p:scale>
          <a:sx n="15" d="100"/>
          <a:sy n="15" d="100"/>
        </p:scale>
        <p:origin x="3408" y="84"/>
      </p:cViewPr>
      <p:guideLst>
        <p:guide orient="horz" pos="14969"/>
        <p:guide pos="85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A9EAF-8A97-DC44-81DF-1B9FADB0A433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52700" y="1143000"/>
            <a:ext cx="1752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FA887-DC38-B449-8DEC-FAFAC11C8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274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EFA887-DC38-B449-8DEC-FAFAC11C88C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45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25258" y="14764049"/>
            <a:ext cx="22952869" cy="1018741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050506" y="26931726"/>
            <a:ext cx="18902363" cy="121456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84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69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15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53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924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309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694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07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62915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50169" y="11089547"/>
            <a:ext cx="24303038" cy="313653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41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9577444" y="1430194"/>
            <a:ext cx="6075762" cy="30408214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50169" y="1430194"/>
            <a:ext cx="17777225" cy="304082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192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50169" y="11089547"/>
            <a:ext cx="24303038" cy="313653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9E23C69-FD09-CC26-172D-06B7C5F334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4817"/>
          <a:stretch/>
        </p:blipFill>
        <p:spPr>
          <a:xfrm>
            <a:off x="0" y="46763134"/>
            <a:ext cx="27055760" cy="792088"/>
          </a:xfrm>
          <a:prstGeom prst="rect">
            <a:avLst/>
          </a:prstGeom>
          <a:effectLst>
            <a:outerShdw blurRad="403178" dist="38100" dir="16200000" sx="108630" sy="108630" rotWithShape="0">
              <a:prstClr val="black">
                <a:alpha val="33834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34815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33083" y="30540232"/>
            <a:ext cx="22952869" cy="9439306"/>
          </a:xfrm>
          <a:prstGeom prst="rect">
            <a:avLst/>
          </a:prstGeom>
        </p:spPr>
        <p:txBody>
          <a:bodyPr anchor="t"/>
          <a:lstStyle>
            <a:lvl1pPr algn="l">
              <a:defRPr sz="20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133083" y="20143796"/>
            <a:ext cx="22952869" cy="1039643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84938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769876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15481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4pPr>
            <a:lvl5pPr marL="9539752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5pPr>
            <a:lvl6pPr marL="1192469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6pPr>
            <a:lvl7pPr marL="14309628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7pPr>
            <a:lvl8pPr marL="16694567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8pPr>
            <a:lvl9pPr marL="1907950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639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50172" y="8317159"/>
            <a:ext cx="11926493" cy="23521252"/>
          </a:xfrm>
          <a:prstGeom prst="rect">
            <a:avLst/>
          </a:prstGeo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4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3726716" y="8317159"/>
            <a:ext cx="11926493" cy="23521252"/>
          </a:xfrm>
          <a:prstGeom prst="rect">
            <a:avLst/>
          </a:prstGeo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4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225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50169" y="10638481"/>
            <a:ext cx="11931182" cy="443361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500" b="1"/>
            </a:lvl1pPr>
            <a:lvl2pPr marL="2384938" indent="0">
              <a:buNone/>
              <a:defRPr sz="10400" b="1"/>
            </a:lvl2pPr>
            <a:lvl3pPr marL="4769876" indent="0">
              <a:buNone/>
              <a:defRPr sz="9400" b="1"/>
            </a:lvl3pPr>
            <a:lvl4pPr marL="7154814" indent="0">
              <a:buNone/>
              <a:defRPr sz="8300" b="1"/>
            </a:lvl4pPr>
            <a:lvl5pPr marL="9539752" indent="0">
              <a:buNone/>
              <a:defRPr sz="8300" b="1"/>
            </a:lvl5pPr>
            <a:lvl6pPr marL="11924690" indent="0">
              <a:buNone/>
              <a:defRPr sz="8300" b="1"/>
            </a:lvl6pPr>
            <a:lvl7pPr marL="14309628" indent="0">
              <a:buNone/>
              <a:defRPr sz="8300" b="1"/>
            </a:lvl7pPr>
            <a:lvl8pPr marL="16694567" indent="0">
              <a:buNone/>
              <a:defRPr sz="8300" b="1"/>
            </a:lvl8pPr>
            <a:lvl9pPr marL="19079505" indent="0">
              <a:buNone/>
              <a:defRPr sz="8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350169" y="15072083"/>
            <a:ext cx="11931182" cy="27382792"/>
          </a:xfrm>
          <a:prstGeom prst="rect">
            <a:avLst/>
          </a:prstGeom>
        </p:spPr>
        <p:txBody>
          <a:bodyPr/>
          <a:lstStyle>
            <a:lvl1pPr>
              <a:defRPr sz="12500"/>
            </a:lvl1pPr>
            <a:lvl2pPr>
              <a:defRPr sz="10400"/>
            </a:lvl2pPr>
            <a:lvl3pPr>
              <a:defRPr sz="94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3717347" y="10638481"/>
            <a:ext cx="11935865" cy="443361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500" b="1"/>
            </a:lvl1pPr>
            <a:lvl2pPr marL="2384938" indent="0">
              <a:buNone/>
              <a:defRPr sz="10400" b="1"/>
            </a:lvl2pPr>
            <a:lvl3pPr marL="4769876" indent="0">
              <a:buNone/>
              <a:defRPr sz="9400" b="1"/>
            </a:lvl3pPr>
            <a:lvl4pPr marL="7154814" indent="0">
              <a:buNone/>
              <a:defRPr sz="8300" b="1"/>
            </a:lvl4pPr>
            <a:lvl5pPr marL="9539752" indent="0">
              <a:buNone/>
              <a:defRPr sz="8300" b="1"/>
            </a:lvl5pPr>
            <a:lvl6pPr marL="11924690" indent="0">
              <a:buNone/>
              <a:defRPr sz="8300" b="1"/>
            </a:lvl6pPr>
            <a:lvl7pPr marL="14309628" indent="0">
              <a:buNone/>
              <a:defRPr sz="8300" b="1"/>
            </a:lvl7pPr>
            <a:lvl8pPr marL="16694567" indent="0">
              <a:buNone/>
              <a:defRPr sz="8300" b="1"/>
            </a:lvl8pPr>
            <a:lvl9pPr marL="19079505" indent="0">
              <a:buNone/>
              <a:defRPr sz="8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3717347" y="15072083"/>
            <a:ext cx="11935865" cy="27382792"/>
          </a:xfrm>
          <a:prstGeom prst="rect">
            <a:avLst/>
          </a:prstGeom>
        </p:spPr>
        <p:txBody>
          <a:bodyPr/>
          <a:lstStyle>
            <a:lvl1pPr>
              <a:defRPr sz="12500"/>
            </a:lvl1pPr>
            <a:lvl2pPr>
              <a:defRPr sz="10400"/>
            </a:lvl2pPr>
            <a:lvl3pPr>
              <a:defRPr sz="94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33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69" y="1903272"/>
            <a:ext cx="24303038" cy="7921096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19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09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0174" y="1892261"/>
            <a:ext cx="8883924" cy="8053119"/>
          </a:xfrm>
          <a:prstGeom prst="rect">
            <a:avLst/>
          </a:prstGeo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557574" y="1892276"/>
            <a:ext cx="15095635" cy="40562617"/>
          </a:xfrm>
          <a:prstGeom prst="rect">
            <a:avLst/>
          </a:prstGeom>
        </p:spPr>
        <p:txBody>
          <a:bodyPr/>
          <a:lstStyle>
            <a:lvl1pPr>
              <a:defRPr sz="16700"/>
            </a:lvl1pPr>
            <a:lvl2pPr>
              <a:defRPr sz="14600"/>
            </a:lvl2pPr>
            <a:lvl3pPr>
              <a:defRPr sz="125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50174" y="9945388"/>
            <a:ext cx="8883924" cy="32509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300"/>
            </a:lvl1pPr>
            <a:lvl2pPr marL="2384938" indent="0">
              <a:buNone/>
              <a:defRPr sz="6300"/>
            </a:lvl2pPr>
            <a:lvl3pPr marL="4769876" indent="0">
              <a:buNone/>
              <a:defRPr sz="5200"/>
            </a:lvl3pPr>
            <a:lvl4pPr marL="7154814" indent="0">
              <a:buNone/>
              <a:defRPr sz="4700"/>
            </a:lvl4pPr>
            <a:lvl5pPr marL="9539752" indent="0">
              <a:buNone/>
              <a:defRPr sz="4700"/>
            </a:lvl5pPr>
            <a:lvl6pPr marL="11924690" indent="0">
              <a:buNone/>
              <a:defRPr sz="4700"/>
            </a:lvl6pPr>
            <a:lvl7pPr marL="14309628" indent="0">
              <a:buNone/>
              <a:defRPr sz="4700"/>
            </a:lvl7pPr>
            <a:lvl8pPr marL="16694567" indent="0">
              <a:buNone/>
              <a:defRPr sz="4700"/>
            </a:lvl8pPr>
            <a:lvl9pPr marL="19079505" indent="0">
              <a:buNone/>
              <a:defRPr sz="4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77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92851" y="33268602"/>
            <a:ext cx="16202025" cy="3927554"/>
          </a:xfrm>
          <a:prstGeom prst="rect">
            <a:avLst/>
          </a:prstGeo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292851" y="4246586"/>
            <a:ext cx="16202025" cy="285159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700"/>
            </a:lvl1pPr>
            <a:lvl2pPr marL="2384938" indent="0">
              <a:buNone/>
              <a:defRPr sz="14600"/>
            </a:lvl2pPr>
            <a:lvl3pPr marL="4769876" indent="0">
              <a:buNone/>
              <a:defRPr sz="12500"/>
            </a:lvl3pPr>
            <a:lvl4pPr marL="7154814" indent="0">
              <a:buNone/>
              <a:defRPr sz="10400"/>
            </a:lvl4pPr>
            <a:lvl5pPr marL="9539752" indent="0">
              <a:buNone/>
              <a:defRPr sz="10400"/>
            </a:lvl5pPr>
            <a:lvl6pPr marL="11924690" indent="0">
              <a:buNone/>
              <a:defRPr sz="10400"/>
            </a:lvl6pPr>
            <a:lvl7pPr marL="14309628" indent="0">
              <a:buNone/>
              <a:defRPr sz="10400"/>
            </a:lvl7pPr>
            <a:lvl8pPr marL="16694567" indent="0">
              <a:buNone/>
              <a:defRPr sz="10400"/>
            </a:lvl8pPr>
            <a:lvl9pPr marL="19079505" indent="0">
              <a:buNone/>
              <a:defRPr sz="104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92851" y="37196151"/>
            <a:ext cx="16202025" cy="55777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300"/>
            </a:lvl1pPr>
            <a:lvl2pPr marL="2384938" indent="0">
              <a:buNone/>
              <a:defRPr sz="6300"/>
            </a:lvl2pPr>
            <a:lvl3pPr marL="4769876" indent="0">
              <a:buNone/>
              <a:defRPr sz="5200"/>
            </a:lvl3pPr>
            <a:lvl4pPr marL="7154814" indent="0">
              <a:buNone/>
              <a:defRPr sz="4700"/>
            </a:lvl4pPr>
            <a:lvl5pPr marL="9539752" indent="0">
              <a:buNone/>
              <a:defRPr sz="4700"/>
            </a:lvl5pPr>
            <a:lvl6pPr marL="11924690" indent="0">
              <a:buNone/>
              <a:defRPr sz="4700"/>
            </a:lvl6pPr>
            <a:lvl7pPr marL="14309628" indent="0">
              <a:buNone/>
              <a:defRPr sz="4700"/>
            </a:lvl7pPr>
            <a:lvl8pPr marL="16694567" indent="0">
              <a:buNone/>
              <a:defRPr sz="4700"/>
            </a:lvl8pPr>
            <a:lvl9pPr marL="19079505" indent="0">
              <a:buNone/>
              <a:defRPr sz="4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35016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26C319-81D1-42A7-AF11-EAD9700378C1}" type="datetimeFigureOut">
              <a:rPr lang="fr-FR" smtClean="0"/>
              <a:t>28/02/2025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226158" y="44050097"/>
            <a:ext cx="8551069" cy="253035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9352419" y="44050097"/>
            <a:ext cx="6300788" cy="2530354"/>
          </a:xfrm>
          <a:prstGeom prst="rect">
            <a:avLst/>
          </a:prstGeom>
        </p:spPr>
        <p:txBody>
          <a:bodyPr/>
          <a:lstStyle/>
          <a:p>
            <a:fld id="{73819173-E496-4431-9A13-CB37659C50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21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B0F6A12-9777-39A4-8D0B-80773964C3C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b="88834"/>
          <a:stretch/>
        </p:blipFill>
        <p:spPr>
          <a:xfrm>
            <a:off x="12527" y="45945791"/>
            <a:ext cx="26990848" cy="158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9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69876" rtl="0" eaLnBrk="1" latinLnBrk="0" hangingPunct="1">
        <a:spcBef>
          <a:spcPct val="0"/>
        </a:spcBef>
        <a:buNone/>
        <a:defRPr sz="2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8704" indent="-1788704" algn="l" defTabSz="4769876" rtl="0" eaLnBrk="1" latinLnBrk="0" hangingPunct="1">
        <a:spcBef>
          <a:spcPct val="20000"/>
        </a:spcBef>
        <a:buFont typeface="Arial" pitchFamily="34" charset="0"/>
        <a:buChar char="•"/>
        <a:defRPr sz="16700" kern="1200">
          <a:solidFill>
            <a:schemeClr val="tx1"/>
          </a:solidFill>
          <a:latin typeface="+mn-lt"/>
          <a:ea typeface="+mn-ea"/>
          <a:cs typeface="+mn-cs"/>
        </a:defRPr>
      </a:lvl1pPr>
      <a:lvl2pPr marL="3875524" indent="-1490586" algn="l" defTabSz="4769876" rtl="0" eaLnBrk="1" latinLnBrk="0" hangingPunct="1">
        <a:spcBef>
          <a:spcPct val="20000"/>
        </a:spcBef>
        <a:buFont typeface="Arial" pitchFamily="34" charset="0"/>
        <a:buChar char="–"/>
        <a:defRPr sz="14600" kern="1200">
          <a:solidFill>
            <a:schemeClr val="tx1"/>
          </a:solidFill>
          <a:latin typeface="+mn-lt"/>
          <a:ea typeface="+mn-ea"/>
          <a:cs typeface="+mn-cs"/>
        </a:defRPr>
      </a:lvl2pPr>
      <a:lvl3pPr marL="5962345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2500" kern="1200">
          <a:solidFill>
            <a:schemeClr val="tx1"/>
          </a:solidFill>
          <a:latin typeface="+mn-lt"/>
          <a:ea typeface="+mn-ea"/>
          <a:cs typeface="+mn-cs"/>
        </a:defRPr>
      </a:lvl3pPr>
      <a:lvl4pPr marL="8347283" indent="-1192469" algn="l" defTabSz="4769876" rtl="0" eaLnBrk="1" latinLnBrk="0" hangingPunct="1">
        <a:spcBef>
          <a:spcPct val="20000"/>
        </a:spcBef>
        <a:buFont typeface="Arial" pitchFamily="34" charset="0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732221" indent="-1192469" algn="l" defTabSz="4769876" rtl="0" eaLnBrk="1" latinLnBrk="0" hangingPunct="1">
        <a:spcBef>
          <a:spcPct val="20000"/>
        </a:spcBef>
        <a:buFont typeface="Arial" pitchFamily="34" charset="0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117159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502098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887036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271974" indent="-1192469" algn="l" defTabSz="476987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1pPr>
      <a:lvl2pPr marL="2384938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4769876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154814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539752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924690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309628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694567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9079505" algn="l" defTabSz="4769876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5531E418-2ABF-A34B-A641-C94A4D966C92}"/>
              </a:ext>
            </a:extLst>
          </p:cNvPr>
          <p:cNvSpPr txBox="1">
            <a:spLocks/>
          </p:cNvSpPr>
          <p:nvPr/>
        </p:nvSpPr>
        <p:spPr>
          <a:xfrm>
            <a:off x="612255" y="10513815"/>
            <a:ext cx="25634848" cy="33771753"/>
          </a:xfrm>
          <a:prstGeom prst="rect">
            <a:avLst/>
          </a:prstGeom>
        </p:spPr>
        <p:txBody>
          <a:bodyPr vert="horz" lIns="476988" tIns="238494" rIns="476988" bIns="238494" rtlCol="0" anchor="ctr">
            <a:normAutofit/>
          </a:bodyPr>
          <a:lstStyle>
            <a:lvl1pPr algn="ctr" defTabSz="4769876" rtl="0" eaLnBrk="1" latinLnBrk="0" hangingPunct="1">
              <a:spcBef>
                <a:spcPct val="0"/>
              </a:spcBef>
              <a:buNone/>
              <a:defRPr sz="2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Zone texte et graphiques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DDDBEA-CBD4-884F-A674-2098333A50B9}"/>
              </a:ext>
            </a:extLst>
          </p:cNvPr>
          <p:cNvSpPr/>
          <p:nvPr/>
        </p:nvSpPr>
        <p:spPr>
          <a:xfrm>
            <a:off x="612255" y="2856192"/>
            <a:ext cx="25634848" cy="1944216"/>
          </a:xfrm>
          <a:prstGeom prst="rect">
            <a:avLst/>
          </a:prstGeom>
          <a:noFill/>
          <a:ln>
            <a:solidFill>
              <a:srgbClr val="8B94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VOTRE TITRE COMMUNICATION ÉCRITE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843309D-3690-104D-8141-8DA7845756A7}"/>
              </a:ext>
            </a:extLst>
          </p:cNvPr>
          <p:cNvSpPr txBox="1"/>
          <p:nvPr/>
        </p:nvSpPr>
        <p:spPr>
          <a:xfrm>
            <a:off x="612255" y="5052624"/>
            <a:ext cx="2563484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0" b="1" dirty="0"/>
              <a:t>1</a:t>
            </a:r>
            <a:r>
              <a:rPr lang="fr-FR" sz="5000" b="1" baseline="30000" dirty="0"/>
              <a:t>er</a:t>
            </a:r>
            <a:r>
              <a:rPr lang="fr-FR" sz="5000" b="1" dirty="0"/>
              <a:t> Auteur : prénom, NOM, Fonction, Service, Établissement, Ville, PAYS</a:t>
            </a:r>
          </a:p>
          <a:p>
            <a:r>
              <a:rPr lang="fr-FR" sz="5000" dirty="0"/>
              <a:t>Autres auteurs, équipe:</a:t>
            </a:r>
          </a:p>
          <a:p>
            <a:pPr marL="685800" indent="-685800">
              <a:buFontTx/>
              <a:buChar char="-"/>
            </a:pPr>
            <a:r>
              <a:rPr lang="fr-FR" sz="5000" dirty="0"/>
              <a:t>prénom, NOM, Fonction, Service, Etablissement, Ville, PAYS</a:t>
            </a:r>
          </a:p>
          <a:p>
            <a:pPr marL="685800" indent="-685800">
              <a:buFontTx/>
              <a:buChar char="-"/>
            </a:pPr>
            <a:r>
              <a:rPr lang="fr-FR" sz="5000" dirty="0"/>
              <a:t>prénom, NOM, Fonction, Service, Etablissement, Ville, PAYS</a:t>
            </a:r>
          </a:p>
          <a:p>
            <a:pPr marL="685800" indent="-685800">
              <a:buFontTx/>
              <a:buChar char="-"/>
            </a:pPr>
            <a:r>
              <a:rPr lang="fr-FR" sz="5000" dirty="0"/>
              <a:t>prénom, NOM, Fonction, Service, Etablissement, Ville, PAYS</a:t>
            </a:r>
          </a:p>
          <a:p>
            <a:pPr marL="685800" indent="-685800">
              <a:buFontTx/>
              <a:buChar char="-"/>
            </a:pPr>
            <a:r>
              <a:rPr lang="fr-FR" sz="5000" dirty="0" err="1"/>
              <a:t>Etc</a:t>
            </a:r>
            <a:endParaRPr lang="fr-FR" sz="5000" dirty="0"/>
          </a:p>
          <a:p>
            <a:r>
              <a:rPr lang="fr-FR" sz="5000" dirty="0">
                <a:solidFill>
                  <a:srgbClr val="8B94FF"/>
                </a:solidFill>
              </a:rPr>
              <a:t>________________________________________________________________________________</a:t>
            </a:r>
          </a:p>
          <a:p>
            <a:endParaRPr lang="fr-FR" sz="5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DB2C39-6F19-1E4F-A561-BBEC9CD3A460}"/>
              </a:ext>
            </a:extLst>
          </p:cNvPr>
          <p:cNvSpPr/>
          <p:nvPr/>
        </p:nvSpPr>
        <p:spPr>
          <a:xfrm>
            <a:off x="612255" y="648720"/>
            <a:ext cx="21746416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8B94FF"/>
                </a:solidFill>
              </a:rPr>
              <a:t>THÈME GÉNÉRAL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A04833-D409-424A-8C4E-08A9FDD6918A}"/>
              </a:ext>
            </a:extLst>
          </p:cNvPr>
          <p:cNvSpPr/>
          <p:nvPr/>
        </p:nvSpPr>
        <p:spPr>
          <a:xfrm>
            <a:off x="23006743" y="648720"/>
            <a:ext cx="3240360" cy="1944216"/>
          </a:xfrm>
          <a:prstGeom prst="rect">
            <a:avLst/>
          </a:prstGeom>
          <a:solidFill>
            <a:srgbClr val="8B9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dirty="0" err="1">
                <a:solidFill>
                  <a:schemeClr val="bg1"/>
                </a:solidFill>
              </a:rPr>
              <a:t>Num</a:t>
            </a:r>
            <a:r>
              <a:rPr lang="fr-FR" sz="4400" dirty="0">
                <a:solidFill>
                  <a:schemeClr val="bg1"/>
                </a:solidFill>
              </a:rPr>
              <a:t> de CA</a:t>
            </a:r>
          </a:p>
        </p:txBody>
      </p:sp>
    </p:spTree>
    <p:extLst>
      <p:ext uri="{BB962C8B-B14F-4D97-AF65-F5344CB8AC3E}">
        <p14:creationId xmlns:p14="http://schemas.microsoft.com/office/powerpoint/2010/main" val="4161547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67</TotalTime>
  <Words>76</Words>
  <Application>Microsoft Office PowerPoint</Application>
  <PresentationFormat>Personnalisé</PresentationFormat>
  <Paragraphs>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creator>Thierry Sala</dc:creator>
  <cp:lastModifiedBy>E EMERGENCE</cp:lastModifiedBy>
  <cp:revision>15</cp:revision>
  <dcterms:created xsi:type="dcterms:W3CDTF">2013-07-09T08:43:26Z</dcterms:created>
  <dcterms:modified xsi:type="dcterms:W3CDTF">2025-02-28T08:35:07Z</dcterms:modified>
</cp:coreProperties>
</file>