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C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5"/>
    <p:restoredTop sz="94694"/>
  </p:normalViewPr>
  <p:slideViewPr>
    <p:cSldViewPr snapToGrid="0" snapToObjects="1">
      <p:cViewPr varScale="1">
        <p:scale>
          <a:sx n="123" d="100"/>
          <a:sy n="123" d="100"/>
        </p:scale>
        <p:origin x="7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15845-2EF4-2C49-BFE9-2B717626B6F6}" type="datetimeFigureOut">
              <a:rPr lang="fr-FR" smtClean="0"/>
              <a:t>19/02/2025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4C7FC-1D06-2146-95A0-FE9EB0EE1E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22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F780AB-942C-DC49-B3B7-70A3A7A410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5847" y="868362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EB69132-E202-A648-A996-38665F4FDF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502285"/>
            <a:ext cx="11101647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F7B07A-0285-3D43-93A9-93F09A916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22238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F455B0-544C-D149-9B04-7F4920EAC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22238"/>
            <a:ext cx="2743200" cy="365125"/>
          </a:xfrm>
          <a:prstGeom prst="rect">
            <a:avLst/>
          </a:prstGeom>
        </p:spPr>
        <p:txBody>
          <a:bodyPr/>
          <a:lstStyle/>
          <a:p>
            <a:fld id="{6EADAFAA-2E83-1541-9D93-935E426242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429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B78497-08A1-0C47-A259-87B448D42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1636" y="365125"/>
            <a:ext cx="8652164" cy="1147791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394CAB-DE5A-B34D-A2F5-38F9ED075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7129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58086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ACFA12-8320-EE47-AB0A-080803550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A444B-5A99-0948-8532-CA143AEC1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607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B8A8E0-43AE-7C47-8432-BCF34A41C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3324" y="365125"/>
            <a:ext cx="8660476" cy="1147791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147330-ACDE-6944-B9F3-B14B50836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30553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1365362-3A08-4049-A060-141693CAA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30553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778728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82921E-9E09-2644-BEE8-92A60350E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1636" y="365125"/>
            <a:ext cx="8653752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1F469C-ED16-1847-9A04-10BFEDC226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0454D0-73C0-9D4B-96FA-2B1D797D1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0558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12A4A3D-9357-044A-91E2-A0BFDB68C5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6139522-F2AE-3C49-BFA1-651B4FFE33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0558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2169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F169F62A-DE82-77F0-8105-2FCF683D67B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 b="88834"/>
          <a:stretch/>
        </p:blipFill>
        <p:spPr>
          <a:xfrm>
            <a:off x="0" y="6143947"/>
            <a:ext cx="12191999" cy="714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07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7739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CB410A-D8EA-32FC-5CA8-C4DB82DCD2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4FDA003-E8FB-AFB2-83F3-670085D63B0A}"/>
              </a:ext>
            </a:extLst>
          </p:cNvPr>
          <p:cNvSpPr txBox="1"/>
          <p:nvPr/>
        </p:nvSpPr>
        <p:spPr>
          <a:xfrm>
            <a:off x="727363" y="872837"/>
            <a:ext cx="4727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VOS CONFLITS D’INTÉRÈTS</a:t>
            </a:r>
          </a:p>
          <a:p>
            <a:endParaRPr lang="fr-FR" dirty="0"/>
          </a:p>
          <a:p>
            <a:r>
              <a:rPr lang="fr-FR" dirty="0"/>
              <a:t>SLIDE OBLIGATOIRE</a:t>
            </a:r>
          </a:p>
        </p:txBody>
      </p:sp>
    </p:spTree>
    <p:extLst>
      <p:ext uri="{BB962C8B-B14F-4D97-AF65-F5344CB8AC3E}">
        <p14:creationId xmlns:p14="http://schemas.microsoft.com/office/powerpoint/2010/main" val="33327089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que_SFCE_avec_vignette_vidéo.pptx" id="{AB2E3F0E-7CBD-42E9-8920-5DDC8FD4640B}" vid="{29A1F403-5ABD-4EAE-8134-B34C333611A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59</TotalTime>
  <Words>5</Words>
  <Application>Microsoft Macintosh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Cyril Masseau</dc:creator>
  <cp:lastModifiedBy>Hélène de MALHERBE</cp:lastModifiedBy>
  <cp:revision>25</cp:revision>
  <dcterms:created xsi:type="dcterms:W3CDTF">2020-10-16T12:19:49Z</dcterms:created>
  <dcterms:modified xsi:type="dcterms:W3CDTF">2025-02-19T08:26:50Z</dcterms:modified>
</cp:coreProperties>
</file>